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74" d="100"/>
          <a:sy n="74" d="100"/>
        </p:scale>
        <p:origin x="7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3200" kern="0" spc="-700" dirty="0" err="1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파이썬</a:t>
            </a:r>
            <a:r>
              <a:rPr lang="ko-KR" altLang="en-US" sz="13200" kern="0" spc="-700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필수 문법</a:t>
            </a:r>
            <a:endParaRPr lang="en-US" sz="12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모두를 위한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087223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343400" y="6286500"/>
            <a:ext cx="10210800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kern="0" spc="-20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 </a:t>
            </a:r>
            <a:r>
              <a:rPr lang="en-US" altLang="ko-KR" sz="3600" kern="0" spc="-20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Advanced(1) </a:t>
            </a:r>
            <a:r>
              <a:rPr lang="en-US" altLang="ko-KR" sz="36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Shallow &amp; Deep copy</a:t>
            </a:r>
            <a:endParaRPr lang="en-US" sz="105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7543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Shallow &amp; Deep Copy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Shallow Copy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315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Shallow &amp; Deep Copy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Deep Copy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467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Shallow &amp; Deep Copy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45</Words>
  <Application>Microsoft Office PowerPoint</Application>
  <PresentationFormat>사용자 지정</PresentationFormat>
  <Paragraphs>12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57</cp:revision>
  <dcterms:created xsi:type="dcterms:W3CDTF">2020-11-27T19:15:27Z</dcterms:created>
  <dcterms:modified xsi:type="dcterms:W3CDTF">2020-11-28T06:29:07Z</dcterms:modified>
</cp:coreProperties>
</file>